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5" r:id="rId2"/>
    <p:sldId id="257" r:id="rId3"/>
    <p:sldId id="258" r:id="rId4"/>
    <p:sldId id="262" r:id="rId5"/>
    <p:sldId id="271" r:id="rId6"/>
    <p:sldId id="276" r:id="rId7"/>
    <p:sldId id="263" r:id="rId8"/>
    <p:sldId id="269" r:id="rId9"/>
    <p:sldId id="266" r:id="rId10"/>
    <p:sldId id="280" r:id="rId11"/>
    <p:sldId id="268" r:id="rId12"/>
    <p:sldId id="284" r:id="rId13"/>
    <p:sldId id="277" r:id="rId14"/>
    <p:sldId id="281" r:id="rId15"/>
    <p:sldId id="275" r:id="rId16"/>
    <p:sldId id="283" r:id="rId17"/>
    <p:sldId id="282" r:id="rId18"/>
    <p:sldId id="285" r:id="rId19"/>
    <p:sldId id="286" r:id="rId20"/>
    <p:sldId id="287" r:id="rId21"/>
    <p:sldId id="288" r:id="rId2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7EA2E61B-0CD0-4653-9E55-EBEE1788FCC9}">
          <p14:sldIdLst>
            <p14:sldId id="265"/>
            <p14:sldId id="257"/>
          </p14:sldIdLst>
        </p14:section>
        <p14:section name="A10" id="{A1188EC0-1570-4E6D-9229-74BABBC5C101}">
          <p14:sldIdLst>
            <p14:sldId id="258"/>
            <p14:sldId id="262"/>
            <p14:sldId id="271"/>
            <p14:sldId id="276"/>
          </p14:sldIdLst>
        </p14:section>
        <p14:section name="A1000" id="{F640A52E-90B4-490E-A003-52D3644D02ED}">
          <p14:sldIdLst>
            <p14:sldId id="263"/>
            <p14:sldId id="269"/>
            <p14:sldId id="266"/>
            <p14:sldId id="280"/>
          </p14:sldIdLst>
        </p14:section>
        <p14:section name="A1W" id="{88875EA5-8741-41A9-A5F9-402C17A7B9ED}">
          <p14:sldIdLst>
            <p14:sldId id="268"/>
            <p14:sldId id="284"/>
            <p14:sldId id="277"/>
            <p14:sldId id="281"/>
          </p14:sldIdLst>
        </p14:section>
        <p14:section name="J-1" id="{DC02AA6F-59A8-4588-B981-551284358603}">
          <p14:sldIdLst>
            <p14:sldId id="275"/>
            <p14:sldId id="283"/>
            <p14:sldId id="282"/>
          </p14:sldIdLst>
        </p14:section>
        <p14:section name="Ji" id="{81BCBED2-315B-4950-84F6-B400A50F0027}">
          <p14:sldIdLst>
            <p14:sldId id="285"/>
            <p14:sldId id="286"/>
            <p14:sldId id="287"/>
            <p14:sldId id="28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153" autoAdjust="0"/>
    <p:restoredTop sz="96470" autoAdjust="0"/>
  </p:normalViewPr>
  <p:slideViewPr>
    <p:cSldViewPr snapToGrid="0">
      <p:cViewPr varScale="1">
        <p:scale>
          <a:sx n="93" d="100"/>
          <a:sy n="93" d="100"/>
        </p:scale>
        <p:origin x="112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57CE21A-A496-4E55-99E2-0F1C2459A4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EE76B69-7A7E-4C6F-AAB3-8524EDB3BF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12579B0-92EE-41C5-9045-501FF8F982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B68E0-BEE8-40BF-8B15-B202B4E73669}" type="datetimeFigureOut">
              <a:rPr lang="zh-CN" altLang="en-US" smtClean="0"/>
              <a:t>2021/11/2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21B5C1E-9481-4196-90A6-C91C1D0990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90385D-CBDF-45B3-894D-694898FAE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3C6A8-0E43-4B2E-8466-DDD05687806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68766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820C50-282D-4D7A-A208-A46BDDE17D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0E87686-B5A3-4F47-8B0E-6CB207576C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3C10FAC-EC1A-4A1E-9127-9FB3DA7A72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B68E0-BEE8-40BF-8B15-B202B4E73669}" type="datetimeFigureOut">
              <a:rPr lang="zh-CN" altLang="en-US" smtClean="0"/>
              <a:t>2021/11/2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B3E0722-EC06-47A2-B920-DA7FA40D7F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F8B19F9-0DB3-48BF-8793-F4FB4D0AC9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3C6A8-0E43-4B2E-8466-DDD05687806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57802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31D2280B-8950-4CBC-A527-35CD35EFE35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D537EE4-7475-46F8-B3D5-8D22BFF50C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461592B-7ED4-4CB6-9EF3-2707A43409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B68E0-BEE8-40BF-8B15-B202B4E73669}" type="datetimeFigureOut">
              <a:rPr lang="zh-CN" altLang="en-US" smtClean="0"/>
              <a:t>2021/11/2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EFC9835-52C9-4347-AE1C-E6E5361A7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1B2BC4C-D60C-47CE-BD7F-D2E4D19592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3C6A8-0E43-4B2E-8466-DDD05687806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92202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CC71736-1D37-4459-90E9-0BEDA2A55D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E9901AF-C4FE-475E-AC18-56F32BAE0D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8DBE4F1-0010-4832-931C-D806AA90F7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B68E0-BEE8-40BF-8B15-B202B4E73669}" type="datetimeFigureOut">
              <a:rPr lang="zh-CN" altLang="en-US" smtClean="0"/>
              <a:t>2021/11/2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1363A2E-91D8-4982-BE9B-D7E07C829D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07FD3CD-5D6A-44F0-8A72-3D64D53174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3C6A8-0E43-4B2E-8466-DDD05687806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63720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9E247F1-059A-4C73-8497-64109EDA44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C85FB62-AD5B-4A01-8B1A-22049BE4ED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AEE9D12-A6A9-4AD7-B838-736B6D5ABB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B68E0-BEE8-40BF-8B15-B202B4E73669}" type="datetimeFigureOut">
              <a:rPr lang="zh-CN" altLang="en-US" smtClean="0"/>
              <a:t>2021/11/2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29D5539-C0A7-4BC1-97D1-2EAE69859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D73B449-B0F4-4C34-9394-84CA26BA97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3C6A8-0E43-4B2E-8466-DDD05687806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830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40DBFF-54A3-42F3-ABA1-F146750CEA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4CE3507-D727-4B30-8E58-EEF947D580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C4954EA-8402-4C24-B570-2A9C28B9A8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F35BAEF-FB4B-4D71-BA39-6F886F398A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B68E0-BEE8-40BF-8B15-B202B4E73669}" type="datetimeFigureOut">
              <a:rPr lang="zh-CN" altLang="en-US" smtClean="0"/>
              <a:t>2021/11/2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32DE13A-753B-4051-9D8A-2C7F081683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1A58587-1C2F-427B-BC30-709EA3358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3C6A8-0E43-4B2E-8466-DDD05687806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74312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D5EE33-4200-458D-90A0-A20DB02A00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21B9822-6280-4B1B-ABEC-16C93EEF01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C98AAD5-9056-4B68-BA0E-6078731569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B3F4486-44B5-4F7D-AE01-08193561FA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AB5E515-BE73-4CE8-8487-A5ADB755E15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36F8CFA6-9357-489F-B6B7-818315E5C0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B68E0-BEE8-40BF-8B15-B202B4E73669}" type="datetimeFigureOut">
              <a:rPr lang="zh-CN" altLang="en-US" smtClean="0"/>
              <a:t>2021/11/2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FA92ED91-0270-41CD-9318-D40D049FB0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D4B0724B-8D81-40A6-919D-7819F08D96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3C6A8-0E43-4B2E-8466-DDD05687806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78038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4FA84F-F8E6-437B-9021-FE68777A2C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E9D248E-FC52-4708-87EA-BD06ECF1C0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B68E0-BEE8-40BF-8B15-B202B4E73669}" type="datetimeFigureOut">
              <a:rPr lang="zh-CN" altLang="en-US" smtClean="0"/>
              <a:t>2021/11/2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174BB5B-CC69-4CEB-B64E-29788BC114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8938958-C439-42DE-AA19-E025980390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3C6A8-0E43-4B2E-8466-DDD05687806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14475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DAA626E-6CF5-4ECC-823A-7C6EAA2D88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B68E0-BEE8-40BF-8B15-B202B4E73669}" type="datetimeFigureOut">
              <a:rPr lang="zh-CN" altLang="en-US" smtClean="0"/>
              <a:t>2021/11/2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E9CF448-1A62-4101-A8AB-48932F3F80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FB25DA0-5EC1-4641-A98F-A1DFDFC7D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3C6A8-0E43-4B2E-8466-DDD05687806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93230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99969D-FC8F-4183-8A52-9F1792D59B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68A8B3E-BFD1-414C-9464-87B3072124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DCD2B3A-3464-474B-8670-80553C291D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767BA49-B386-44FD-808B-754716151C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B68E0-BEE8-40BF-8B15-B202B4E73669}" type="datetimeFigureOut">
              <a:rPr lang="zh-CN" altLang="en-US" smtClean="0"/>
              <a:t>2021/11/2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127F189-BB00-4169-A768-57F13ECC93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E6905CD-22FF-48D2-9885-8ACEF54D89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3C6A8-0E43-4B2E-8466-DDD05687806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16440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6C7EB9-16C4-4F7D-8847-B97B6A93E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EF57EA88-5487-43E8-B761-F6F3E2B7596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90E9150-8B7F-49EA-8DF4-D60CC4C5E5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03C4EB5-7F55-45CD-8C7B-2596425CAA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B68E0-BEE8-40BF-8B15-B202B4E73669}" type="datetimeFigureOut">
              <a:rPr lang="zh-CN" altLang="en-US" smtClean="0"/>
              <a:t>2021/11/2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463FA29-3877-4858-8AE3-B11A35FC5C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06116DC-F2F8-45BA-B8BE-39E69562C8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3C6A8-0E43-4B2E-8466-DDD05687806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19497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682AAB94-D149-45C1-AD06-094143819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BB65324-5A26-4A77-A0C1-54C4BB307A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B74435C-E038-447C-AA56-95CE8892752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6B68E0-BEE8-40BF-8B15-B202B4E73669}" type="datetimeFigureOut">
              <a:rPr lang="zh-CN" altLang="en-US" smtClean="0"/>
              <a:t>2021/11/2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E3F6921-2533-41EC-A1B0-3BCAF5A92B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4CEC380-AAFE-4CEE-AB8F-1F7C0FE27D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C3C6A8-0E43-4B2E-8466-DDD05687806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92970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13" Type="http://schemas.openxmlformats.org/officeDocument/2006/relationships/image" Target="../media/image88.png"/><Relationship Id="rId3" Type="http://schemas.openxmlformats.org/officeDocument/2006/relationships/image" Target="../media/image78.png"/><Relationship Id="rId7" Type="http://schemas.openxmlformats.org/officeDocument/2006/relationships/image" Target="../media/image82.png"/><Relationship Id="rId12" Type="http://schemas.openxmlformats.org/officeDocument/2006/relationships/image" Target="../media/image87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1.png"/><Relationship Id="rId11" Type="http://schemas.openxmlformats.org/officeDocument/2006/relationships/image" Target="../media/image86.png"/><Relationship Id="rId5" Type="http://schemas.openxmlformats.org/officeDocument/2006/relationships/image" Target="../media/image80.png"/><Relationship Id="rId10" Type="http://schemas.openxmlformats.org/officeDocument/2006/relationships/image" Target="../media/image85.png"/><Relationship Id="rId4" Type="http://schemas.openxmlformats.org/officeDocument/2006/relationships/image" Target="../media/image79.png"/><Relationship Id="rId9" Type="http://schemas.openxmlformats.org/officeDocument/2006/relationships/image" Target="../media/image84.png"/><Relationship Id="rId14" Type="http://schemas.openxmlformats.org/officeDocument/2006/relationships/image" Target="../media/image8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91.png"/><Relationship Id="rId7" Type="http://schemas.openxmlformats.org/officeDocument/2006/relationships/image" Target="../media/image94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3.png"/><Relationship Id="rId5" Type="http://schemas.openxmlformats.org/officeDocument/2006/relationships/image" Target="../media/image920.png"/><Relationship Id="rId4" Type="http://schemas.openxmlformats.org/officeDocument/2006/relationships/image" Target="../media/image92.png"/><Relationship Id="rId9" Type="http://schemas.openxmlformats.org/officeDocument/2006/relationships/image" Target="../media/image9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98.png"/><Relationship Id="rId7" Type="http://schemas.openxmlformats.org/officeDocument/2006/relationships/image" Target="../media/image102.png"/><Relationship Id="rId12" Type="http://schemas.openxmlformats.org/officeDocument/2006/relationships/image" Target="../media/image107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1.png"/><Relationship Id="rId11" Type="http://schemas.openxmlformats.org/officeDocument/2006/relationships/image" Target="../media/image106.png"/><Relationship Id="rId5" Type="http://schemas.openxmlformats.org/officeDocument/2006/relationships/image" Target="../media/image100.png"/><Relationship Id="rId10" Type="http://schemas.openxmlformats.org/officeDocument/2006/relationships/image" Target="../media/image105.png"/><Relationship Id="rId4" Type="http://schemas.openxmlformats.org/officeDocument/2006/relationships/image" Target="../media/image99.png"/><Relationship Id="rId9" Type="http://schemas.openxmlformats.org/officeDocument/2006/relationships/image" Target="../media/image10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F6946201-4792-4BB6-A064-B962AE31E0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814" y="207169"/>
            <a:ext cx="4589756" cy="301466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40F7D09-A529-4AE4-98BB-61257C33A4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7894" y="157785"/>
            <a:ext cx="4668292" cy="306404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84F283B-2EB0-4062-82C2-9BDD4010B92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709"/>
          <a:stretch/>
        </p:blipFill>
        <p:spPr>
          <a:xfrm>
            <a:off x="0" y="5222081"/>
            <a:ext cx="5518434" cy="77948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A31F110-2C00-4A8C-9953-63FC707963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8998" y="6137296"/>
            <a:ext cx="2070206" cy="381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3008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6FA9A85-31C2-4F7F-BE10-FAB2A67389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563" y="3956050"/>
            <a:ext cx="3960833" cy="290195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CF26AA9-C37C-4428-9776-C74C1E61BB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5100" y="3815234"/>
            <a:ext cx="4202157" cy="3042766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5017D75D-B2FD-4511-8815-8C10A64DC3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1250" y="0"/>
            <a:ext cx="9518925" cy="3806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497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CA131E5-5E3F-4CDD-ACBE-4EE32CA0B5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715" y="0"/>
            <a:ext cx="10184585" cy="4055082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B36A78D1-5D9F-44B4-9FB6-1D8BC9F8FC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059" y="5160148"/>
            <a:ext cx="2800494" cy="819192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2565F037-E9AA-49DA-9006-495A9C7CF0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7899" y="4079845"/>
            <a:ext cx="3801869" cy="274258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E12A846-13BA-43C4-9752-8AEF281B6E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67689" y="4055082"/>
            <a:ext cx="3725537" cy="2709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4483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E0543BF-4C79-4EB5-B11B-AB02EED6C1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5622" y="0"/>
            <a:ext cx="7880755" cy="3143412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1DC1F15C-D102-4BFE-BC93-2ABB2B56DE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9250" y="3573279"/>
            <a:ext cx="4283275" cy="308786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D973E9A-95CC-45F6-8F2D-101EFF6679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9475" y="3371695"/>
            <a:ext cx="4556325" cy="3289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0274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68CE535-7EB7-4BAF-B84B-7F3A9C9312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911" y="5172387"/>
            <a:ext cx="2844946" cy="84459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4D39694E-94A7-4C8B-8D60-FA21D2569D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474" y="0"/>
            <a:ext cx="10744752" cy="4292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7971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A79C8D9-B116-4A7E-8ACB-05F8CAAF15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631" y="203199"/>
            <a:ext cx="3279720" cy="2401643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6F48D72F-6654-4D4F-AB3D-1F3417FDAF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7201" y="106606"/>
            <a:ext cx="3277598" cy="240164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F244DBEC-352F-46CD-8EF9-7683334AE4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7550" y="106606"/>
            <a:ext cx="3327605" cy="243901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54B67B1-C83A-4104-897B-25C7DEF32E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4323" y="3138607"/>
            <a:ext cx="3326676" cy="238036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87F3AFB-FC0A-4D6D-AC8A-6F8B1FD6C4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58673" y="3226649"/>
            <a:ext cx="3232777" cy="229180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EEFE1DD-8BA1-4454-ADFF-4C442B1BD4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5971" y="3160736"/>
            <a:ext cx="3326676" cy="2357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1507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4A67682-44C0-443A-8950-D2132014D9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996" y="113810"/>
            <a:ext cx="3712280" cy="260286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4A32B65-0ED7-4A40-BA40-C0E613EEFD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8639" y="3547241"/>
            <a:ext cx="4044700" cy="286449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00D60A9-A0B9-4052-9D44-66A3F2ACAB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3649" y="130348"/>
            <a:ext cx="4044701" cy="288182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A4C9FB57-0691-44CB-8258-CA58F0CF78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7972" y="3605638"/>
            <a:ext cx="3943765" cy="280618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4597AC95-FC7B-4103-833C-42CF2FF00B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69954" y="222714"/>
            <a:ext cx="3804050" cy="2697088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505A54FE-E1F1-4E1A-B416-E3FE1327679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43339" y="3714651"/>
            <a:ext cx="3811794" cy="2697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5744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36D4EA2-E370-4E1D-8556-4182F20197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067" y="762884"/>
            <a:ext cx="10687599" cy="4311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4243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9409B14-92CB-4832-8F4D-4598164B95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46" r="-1"/>
          <a:stretch/>
        </p:blipFill>
        <p:spPr>
          <a:xfrm>
            <a:off x="6516454" y="255939"/>
            <a:ext cx="5093425" cy="3622888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C9F67194-5727-485A-BCD1-92686B2BEF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722" y="43113"/>
            <a:ext cx="4624878" cy="329284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DFEEE361-5D5B-4A27-8055-BC40B7E891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45550" y="4491078"/>
            <a:ext cx="3198559" cy="2300886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4BCA1DE4-37FC-44BD-8C86-4E31CEA1FC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09850" y="4379693"/>
            <a:ext cx="3349384" cy="2412271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BB9B9C58-141F-4A18-89B0-364BCCADB2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8541" y="3623336"/>
            <a:ext cx="3582493" cy="256656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7DD6BE7-7AC0-40E0-8106-DB48F9C5D28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92900" y="3854544"/>
            <a:ext cx="3249189" cy="2335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3783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13C4A423-929F-41C0-A26E-95B578CEE7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27" y="5979954"/>
            <a:ext cx="4245446" cy="794444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D609CFB5-BACC-4AA6-ACFB-7C2D096B84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2843" y="3297257"/>
            <a:ext cx="4138255" cy="293496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4BF1DE7F-71AD-4546-B5B7-D65B01C591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4742" y="3342926"/>
            <a:ext cx="4245446" cy="294154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F8175FB5-2417-44C5-A990-9F6E23F0A0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91668" y="185190"/>
            <a:ext cx="4159430" cy="293496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C67090A-A05A-493C-B3D8-AE65DC8DAB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87750" y="128081"/>
            <a:ext cx="4159430" cy="299206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E2E7C70-73C7-46AB-B624-92834E183D0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0902" y="286462"/>
            <a:ext cx="2598860" cy="348365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2423069-C2A9-45EE-BB06-60B05DE1D66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2377" y="4038615"/>
            <a:ext cx="2801379" cy="1831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8521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B9E2C182-77D4-40F8-8007-6434D4AAE9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729" y="5661988"/>
            <a:ext cx="2463976" cy="103047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0E9DC24-B428-47F5-A3B1-291E48C6A7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5211" y="-440713"/>
            <a:ext cx="2883746" cy="1105391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1E47F73A-F018-4C72-852B-71C65557C7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350" y="424143"/>
            <a:ext cx="4070749" cy="2397253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9D38854A-294B-497B-9520-32B7BB7274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677" y="2898980"/>
            <a:ext cx="4311865" cy="2596918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B1A73304-557A-4B50-B75D-ED8076ADA4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67603" y="3046313"/>
            <a:ext cx="3981667" cy="236261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30A7EF2-AD4A-4792-B395-C5AC7746DA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49518" y="424143"/>
            <a:ext cx="3895942" cy="229828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809E20F-43E5-4E23-A112-52812CC157A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61862" y="458779"/>
            <a:ext cx="4061990" cy="236261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35802FC-741C-4582-A86B-C239834C4A8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36145" y="3078479"/>
            <a:ext cx="3897472" cy="231246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4897D97F-566C-44D1-B52D-EC58500DF113}"/>
              </a:ext>
            </a:extLst>
          </p:cNvPr>
          <p:cNvSpPr txBox="1"/>
          <p:nvPr/>
        </p:nvSpPr>
        <p:spPr>
          <a:xfrm>
            <a:off x="1192795" y="30279"/>
            <a:ext cx="1568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J=0.001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9CA37C7-A5B1-42FC-949A-A280E076E1F6}"/>
              </a:ext>
            </a:extLst>
          </p:cNvPr>
          <p:cNvSpPr txBox="1"/>
          <p:nvPr/>
        </p:nvSpPr>
        <p:spPr>
          <a:xfrm>
            <a:off x="5199269" y="54811"/>
            <a:ext cx="1943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J=0.1</a:t>
            </a:r>
            <a:endParaRPr lang="zh-CN" altLang="en-US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841B6498-665C-4282-B096-E37B5D21F6E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82591" y="5432283"/>
            <a:ext cx="2114027" cy="129038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65E5B75D-D7CF-41BF-AB16-6C307C99374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837866" y="5402081"/>
            <a:ext cx="2040907" cy="129038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3EBD23DB-C4F7-4F68-806B-31672CA5936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765934" y="5223825"/>
            <a:ext cx="2399010" cy="1522192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E15E816A-219A-4923-8E13-E0FC8B1BFDA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753540" y="5323047"/>
            <a:ext cx="2153378" cy="1369414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FE3BCA79-700C-4468-995D-172003D45FA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010257" y="5376603"/>
            <a:ext cx="2123681" cy="1369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0819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75B2A94-6865-4CC8-A62B-541C393EA7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187" y="3273728"/>
            <a:ext cx="6024664" cy="301916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3B4D7E8-31A4-4703-8540-712AB7DF93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7498" y="116252"/>
            <a:ext cx="7759233" cy="4516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6932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C2CC59DF-9242-422E-A3DC-2A97826055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910" y="4576320"/>
            <a:ext cx="3311429" cy="207975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3971882-A3A0-4B2A-AA43-7E548279D0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3869" y="4661198"/>
            <a:ext cx="3157425" cy="1956015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A3AFA6B7-9CA6-455B-94D7-40A6C09B72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910" y="121510"/>
            <a:ext cx="4140107" cy="106683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6CF8EAFB-5B28-43AE-B6EC-F7B3F7607B18}"/>
                  </a:ext>
                </a:extLst>
              </p:cNvPr>
              <p:cNvSpPr txBox="1"/>
              <p:nvPr/>
            </p:nvSpPr>
            <p:spPr>
              <a:xfrm>
                <a:off x="4737100" y="209550"/>
                <a:ext cx="3302000" cy="8907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𝑤𝑖𝑛</m:t>
                              </m:r>
                            </m:sub>
                          </m:sSub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num>
                            <m:den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den>
                          </m:f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6CF8EAFB-5B28-43AE-B6EC-F7B3F7607B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7100" y="209550"/>
                <a:ext cx="3302000" cy="89075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351D9FD4-81E0-4786-9497-265393413C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88100" y="1388223"/>
            <a:ext cx="4957172" cy="310210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1EB9FF8-0210-4B0E-ADC2-D170CE2F8A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8901" y="1451146"/>
            <a:ext cx="4603957" cy="297626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58EED1F-61C4-46A8-A52B-99F0FE51DDA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10331" y="4598276"/>
            <a:ext cx="3453538" cy="207975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BBFFA477-EE2D-4693-8770-6D39BB13E5B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61290" y="4803651"/>
            <a:ext cx="2805688" cy="1716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3520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03D0271-64C1-4A40-B00D-BCA78B413E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33" y="49288"/>
            <a:ext cx="3946193" cy="2551143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EFC2C3DC-5DA3-4231-8FA6-643CC8B681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8993" y="49288"/>
            <a:ext cx="4423835" cy="259852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0B20606-E5ED-4F4D-AC8D-CF7FE7EEC5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976" y="2719740"/>
            <a:ext cx="4099615" cy="24701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F64A1B07-4019-4D30-BA2B-4887D91196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91642" y="4141524"/>
            <a:ext cx="4309709" cy="251837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C714D48-658F-454E-B177-B46294477B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1590" y="2044850"/>
            <a:ext cx="3883407" cy="227363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7882D9A-0B43-493C-A436-AA80CB4CAAE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78936" y="4445505"/>
            <a:ext cx="3710840" cy="220203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31AC523-6BAD-4A72-97FD-FF9C71136A0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033" y="6298274"/>
            <a:ext cx="2095608" cy="34926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AC10A46-01C2-4AB3-9793-6120F345248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2813" y="5829697"/>
            <a:ext cx="1886047" cy="34926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76D33CA6-9D88-4AD4-BEA0-A7DD89F480A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543325" y="3144672"/>
            <a:ext cx="2482978" cy="463574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385372EE-FA18-47D7-8765-BEFCE08409E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996265" y="2471427"/>
            <a:ext cx="1720938" cy="685835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3AB92205-C9E8-4BD5-BF29-D1B9CD5ED4B7}"/>
              </a:ext>
            </a:extLst>
          </p:cNvPr>
          <p:cNvSpPr txBox="1"/>
          <p:nvPr/>
        </p:nvSpPr>
        <p:spPr>
          <a:xfrm>
            <a:off x="9734356" y="3920077"/>
            <a:ext cx="2165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1.3≈3*0.3/(1-0.3)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50872C5-580D-41F4-B841-1E1EA68D987C}"/>
              </a:ext>
            </a:extLst>
          </p:cNvPr>
          <p:cNvSpPr txBox="1"/>
          <p:nvPr/>
        </p:nvSpPr>
        <p:spPr>
          <a:xfrm>
            <a:off x="333771" y="5216045"/>
            <a:ext cx="25014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1≈-1-ln2/ln(1-0.29)</a:t>
            </a:r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CD48655D-DFDC-4B97-90A1-85A9A5F058DB}"/>
              </a:ext>
            </a:extLst>
          </p:cNvPr>
          <p:cNvSpPr txBox="1"/>
          <p:nvPr/>
        </p:nvSpPr>
        <p:spPr>
          <a:xfrm>
            <a:off x="2543098" y="3073364"/>
            <a:ext cx="930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γ=0.3</a:t>
            </a:r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4B7187A-0BA8-43B7-91B2-5F2D1360B118}"/>
              </a:ext>
            </a:extLst>
          </p:cNvPr>
          <p:cNvSpPr txBox="1"/>
          <p:nvPr/>
        </p:nvSpPr>
        <p:spPr>
          <a:xfrm>
            <a:off x="4939810" y="4655610"/>
            <a:ext cx="930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γ=0.1</a:t>
            </a:r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F63ECCBA-B2C6-4B11-8470-354DA20E4181}"/>
              </a:ext>
            </a:extLst>
          </p:cNvPr>
          <p:cNvSpPr txBox="1"/>
          <p:nvPr/>
        </p:nvSpPr>
        <p:spPr>
          <a:xfrm>
            <a:off x="5822787" y="2526658"/>
            <a:ext cx="143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γ=0.3</a:t>
            </a:r>
            <a:r>
              <a:rPr lang="zh-CN" altLang="en-US" dirty="0"/>
              <a:t>，</a:t>
            </a:r>
            <a:r>
              <a:rPr lang="en-US" altLang="zh-CN" dirty="0"/>
              <a:t>ε</a:t>
            </a:r>
            <a:endParaRPr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76DEDEDB-834E-4433-BAB9-8F803320B562}"/>
              </a:ext>
            </a:extLst>
          </p:cNvPr>
          <p:cNvSpPr txBox="1"/>
          <p:nvPr/>
        </p:nvSpPr>
        <p:spPr>
          <a:xfrm>
            <a:off x="4231962" y="6498882"/>
            <a:ext cx="25014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8.5≈-1-ln2/ln(1-0.07)</a:t>
            </a:r>
            <a:endParaRPr lang="zh-CN" altLang="en-US" dirty="0"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31E78334-9BFD-4FF2-A395-4C67C307EFA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412828" y="49288"/>
            <a:ext cx="3523549" cy="2084385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1F9FA92C-7A59-4C9C-8446-36957B243B14}"/>
              </a:ext>
            </a:extLst>
          </p:cNvPr>
          <p:cNvSpPr txBox="1"/>
          <p:nvPr/>
        </p:nvSpPr>
        <p:spPr>
          <a:xfrm>
            <a:off x="9039862" y="316687"/>
            <a:ext cx="2165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6.5≈3*0.69/(1-0.69)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81353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FA10A87A-8F10-4163-B945-4A54754F1F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274" y="105656"/>
            <a:ext cx="4843316" cy="310447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F73D29F-AB5E-487E-B08D-1B7C88198C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832"/>
          <a:stretch/>
        </p:blipFill>
        <p:spPr>
          <a:xfrm>
            <a:off x="4691682" y="1993843"/>
            <a:ext cx="2433730" cy="818744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CD0515F6-974E-460D-BE67-C4700FE8D2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4115" y="5039858"/>
            <a:ext cx="2851297" cy="83189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AE037A27-667E-4222-A0DE-40B44DB9C3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36384" y="3581992"/>
            <a:ext cx="4853428" cy="3170351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B511ABEB-12DD-49E0-95D9-D213B6C0DC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8964" y="3767913"/>
            <a:ext cx="3918874" cy="254389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FAE7D125-445B-4772-B888-1869491A55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20291" y="179432"/>
            <a:ext cx="4448435" cy="2939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0678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95C46AE-A8DE-4417-97E7-CC2EE63C99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64750" cy="4026936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269710F4-3DD0-4D72-ADCD-BE83C33F7C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51" y="5182929"/>
            <a:ext cx="2838596" cy="83824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07C248C1-9578-468D-A31F-3C01D731D7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4728" y="3759200"/>
            <a:ext cx="4189321" cy="299880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A1DE729-BB2F-4519-9378-B054FB1A33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21916" y="3759200"/>
            <a:ext cx="4185469" cy="2998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0596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5B7E14FF-4C6B-44DC-A666-913CF17119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075" y="1"/>
            <a:ext cx="8489323" cy="33655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DE5F6D4E-BFAC-43F5-8779-3E83FC99AD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0174" y="3928489"/>
            <a:ext cx="3718129" cy="2718702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BC1FA913-80C4-4A56-91B9-3705ECF181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626" y="3928489"/>
            <a:ext cx="3746803" cy="264952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C91C276-1372-426E-99CE-D2D5A0AC16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43900" y="3866637"/>
            <a:ext cx="3625438" cy="2649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1922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C9D5752-85FF-4327-8C93-C08A7D5B3D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3781" y="3975471"/>
            <a:ext cx="3661908" cy="2658856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26207250-FB8D-4672-9472-CD44D5A829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302" y="0"/>
            <a:ext cx="9393962" cy="376555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A9EC354-E376-4A7E-9BBB-93AE6D1BC0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0700" y="3975471"/>
            <a:ext cx="3661908" cy="2609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7807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28A27FF-3823-44B4-9CE0-C6E17B90C6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350" y="0"/>
            <a:ext cx="9480550" cy="3773717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AE6DE866-E66D-41CF-BD83-17A88F5976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9812" y="4247768"/>
            <a:ext cx="3584773" cy="260684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ECE8D9C9-9E9F-4890-B5BE-83F6368B3E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055" y="4247768"/>
            <a:ext cx="3410152" cy="247208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24BF7EF-BD8D-4F6D-BA80-2DC8FDEC3C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69309" y="2832615"/>
            <a:ext cx="3584773" cy="227825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EEE9619-FC55-4C52-B658-B58E568292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74749" y="5266059"/>
            <a:ext cx="2109002" cy="135886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B09902E-68AF-4286-89D2-9BB6AE7159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11862" y="5303191"/>
            <a:ext cx="2266083" cy="1331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7240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7A23CFB-945D-4A1D-A3B2-AB7406BF34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378" y="5637985"/>
            <a:ext cx="2794144" cy="825542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2422B7A3-5C93-42DC-999D-7EBCD7F99F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831" y="68750"/>
            <a:ext cx="11698337" cy="466825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48625CC-4E64-4DA0-B871-4B1EFA3C33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6450" y="4593332"/>
            <a:ext cx="3214546" cy="208930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FCFEFCB-07C6-48FC-B8EC-8A77425C69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1836" y="4945683"/>
            <a:ext cx="2506814" cy="162164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5EB62A3-9D9A-449F-87C8-A694F2398A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62855" y="4988974"/>
            <a:ext cx="2335119" cy="1535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7050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5E1535B-EC59-4162-9209-8305464A57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800" y="155532"/>
            <a:ext cx="4417449" cy="322198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B1966B1-CEF7-4790-A29A-5CE7814548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1450" y="3568700"/>
            <a:ext cx="4417449" cy="3133768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BDEA1F88-6798-4A89-9DA4-C6D335AFF1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5775"/>
            <a:ext cx="4673804" cy="342322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3B530254-18AF-4A0A-AD54-DB96842864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0726" y="3640087"/>
            <a:ext cx="4163598" cy="2990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1975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9401</TotalTime>
  <Words>52</Words>
  <Application>Microsoft Office PowerPoint</Application>
  <PresentationFormat>宽屏</PresentationFormat>
  <Paragraphs>10</Paragraphs>
  <Slides>21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26" baseType="lpstr">
      <vt:lpstr>等线</vt:lpstr>
      <vt:lpstr>等线 Light</vt:lpstr>
      <vt:lpstr>Arial</vt:lpstr>
      <vt:lpstr>Cambria Math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user</dc:creator>
  <cp:lastModifiedBy>user</cp:lastModifiedBy>
  <cp:revision>139</cp:revision>
  <dcterms:created xsi:type="dcterms:W3CDTF">2021-10-12T07:39:43Z</dcterms:created>
  <dcterms:modified xsi:type="dcterms:W3CDTF">2021-11-02T02:04:12Z</dcterms:modified>
</cp:coreProperties>
</file>